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7F"/>
    <a:srgbClr val="4826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8BEEB2-B351-8105-A655-4F769D4E2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77D97A-F66B-CE01-C733-84D6224C6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B747C5-CBEA-71A9-6D31-E43D86F26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C0647F-188D-CA51-0D71-E4C5DE041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A0CA62-DDE9-9398-7BD7-2AC3F47A3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7639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1363A-A24E-CA8B-AFBC-724457C32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D06590-EDCB-F704-099E-AFA220F62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ABDA5D-0551-0416-987A-2152DD630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60D471-6C6C-128C-6322-B90C28F81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23F904-DBE1-1B0A-7285-FD57D56B7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182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0DE616-21E6-82EF-7145-2ECA354D29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70E659-DFC7-A4C0-4764-67B9AF181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648661-964F-DD24-63AD-20B47C82D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E2F6C7-0321-F971-BCE8-B3FE3E18E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6EF4FF-0981-C117-8FB6-83D900D5A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304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D6D507-198F-52C0-C0D1-50073087E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309977-9643-D32D-B99F-9535159F0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D806C8-E4DB-6CAE-CD68-05380B3D6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3A817D-D4C8-AD59-6CCB-01066C850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322B6E-4CC1-29FA-7E62-43E2DB0FB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108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ED573F-21D6-61A5-9E24-D27A1A19D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5BF4A5-F1AB-1067-B532-B5D4A599B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F77EB8-2F5A-466A-15A3-0E67CB3B8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59507-F669-287B-7144-553142B5E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FACA14-FAD3-D9DA-0798-204419E0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772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74EE6-743B-B2E5-75A7-0CE2E36A3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0C6E77-77EE-294A-C450-8D7E7F9A3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078EF7-D2C8-40AA-818E-6B1D04281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7EF8C6-9E0D-069A-7EE7-AA4F66FC3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7299B0-E545-6C32-350D-A37F7EA3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0F564A-174D-9575-8AD7-FE4C620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522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5BBFF-E022-D718-F7FD-86E2720E1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6364D5-3F95-9885-8576-5F62D088F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2D1C33-663E-04C3-328F-DD181D5D7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9153EE-0FB5-215A-E1C1-1E2F0724DA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40CB8BB-5474-A6EB-F486-2BE400F0F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A7389D-4CA1-58FA-72C9-7512D9630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B3B28B-066F-22EB-53BD-985EA02B5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A32401-CEF7-9BA1-E97E-28A93B7E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492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9A4811-620C-E59A-A150-1873D68F1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85F1354-EAD3-84DF-D8DE-CA7317384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14DBBD-7B48-B8BA-0800-1A681E95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E68926-E8C1-8E65-FFBC-E96F789BC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766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49194E7-9560-113F-C856-6453C0096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F4AABFA-0066-E170-2ED2-E4786CBB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A690A2-21EF-739A-9890-84B6FB972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274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B0A89B-6298-0969-2D35-95209ED4F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BB765B-D34F-8159-E008-D222DB823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A89A66-2683-F2B6-9CA0-AD86E3F80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FE7003-6FB2-D74C-A237-C6DDCC0E3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4B1162-245E-5349-2F12-A20AFB913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F19311-6120-911C-9C05-C1E7ABE6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38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8FB75-A7E4-C845-7A75-92DB9814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1EB2C31-3432-81A3-1205-8EACDD665F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0B43267-9F77-6446-AEC3-8E344DA07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9CC0E7-24CF-6C86-CF06-60E609F4B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EC53AA-6636-B8A1-B69A-AEC0AAC16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E2B5A5-EEC3-F5BE-6395-FD9B25AF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069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261A45-F88D-D202-0404-60A4FDF6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92D9E5-89B0-3F3E-242A-D47C4AA0F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AB7044-013E-E172-EF68-CADDEC0DD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BBA910-8AC4-45A2-9626-3A84DA420447}" type="datetimeFigureOut">
              <a:rPr lang="es-CL" smtClean="0"/>
              <a:t>27-03-2026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6E4958-F5DF-502F-171D-CEDB40828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6BE3E1-61C8-9B05-EB21-64A51A187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456BC1-BC87-4B6E-8124-7DA398A80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11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4D3BB18-C6EC-FBAC-350C-7111B2F93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1DE7728-74A4-E364-AF4C-E54E2E019429}"/>
              </a:ext>
            </a:extLst>
          </p:cNvPr>
          <p:cNvSpPr txBox="1"/>
          <p:nvPr/>
        </p:nvSpPr>
        <p:spPr>
          <a:xfrm>
            <a:off x="5223754" y="2344207"/>
            <a:ext cx="5914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7200" dirty="0">
                <a:solidFill>
                  <a:srgbClr val="482684"/>
                </a:solidFill>
                <a:latin typeface="Bebas Neue" panose="020B0606020202050201" pitchFamily="34" charset="0"/>
              </a:rPr>
              <a:t>TÍTULO</a:t>
            </a:r>
            <a:endParaRPr lang="es-CL" sz="7200" dirty="0">
              <a:solidFill>
                <a:srgbClr val="482684"/>
              </a:solidFill>
              <a:latin typeface="Bebas Neue" panose="020B0606020202050201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C0ED68A-28D6-0EEC-6BFD-2CC746E94027}"/>
              </a:ext>
            </a:extLst>
          </p:cNvPr>
          <p:cNvSpPr txBox="1"/>
          <p:nvPr/>
        </p:nvSpPr>
        <p:spPr>
          <a:xfrm>
            <a:off x="5301574" y="3429000"/>
            <a:ext cx="4990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solidFill>
                  <a:srgbClr val="00537F"/>
                </a:solidFill>
                <a:latin typeface="D-DIN Condensed" panose="020B0506030202030204" pitchFamily="34" charset="0"/>
              </a:rPr>
              <a:t>BAJADA</a:t>
            </a:r>
            <a:endParaRPr lang="es-CL" sz="2800" dirty="0">
              <a:solidFill>
                <a:srgbClr val="00537F"/>
              </a:solidFill>
              <a:latin typeface="D-DIN Condensed" panose="020B050603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44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78A5202-40B4-2AC5-CBF4-238187BB5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" y="0"/>
            <a:ext cx="12180722" cy="685800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EA48E045-E6ED-23D3-0F52-F3A912AFD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0860"/>
            <a:ext cx="3932237" cy="1016540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00537F"/>
                </a:solidFill>
                <a:latin typeface="Bebas Neue" panose="020B0606020202050201" pitchFamily="34" charset="0"/>
              </a:rPr>
              <a:t>TÍTULO</a:t>
            </a:r>
            <a:endParaRPr lang="es-CL" sz="4400" dirty="0">
              <a:solidFill>
                <a:srgbClr val="00537F"/>
              </a:solidFill>
              <a:latin typeface="Bebas Neue" panose="020B0606020202050201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6CDCF2A6-5BB8-1BC6-D533-B117EB57E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2782" y="1313234"/>
            <a:ext cx="5382605" cy="3881336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D-DIN Condensed" panose="020B0506030202030204" pitchFamily="34" charset="0"/>
              </a:rPr>
              <a:t>multimedia</a:t>
            </a:r>
            <a:endParaRPr lang="es-CL" dirty="0">
              <a:latin typeface="D-DIN Condensed" panose="020B050603020203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B917474-CB27-AD61-877C-94D46AFCA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137170"/>
          </a:xfrm>
        </p:spPr>
        <p:txBody>
          <a:bodyPr>
            <a:normAutofit/>
          </a:bodyPr>
          <a:lstStyle/>
          <a:p>
            <a:r>
              <a:rPr lang="es-MX" sz="2400" dirty="0">
                <a:solidFill>
                  <a:srgbClr val="00537F"/>
                </a:solidFill>
                <a:latin typeface="D-DIN Condensed" panose="020B0506030202030204" pitchFamily="34" charset="0"/>
              </a:rPr>
              <a:t>Cuerpo</a:t>
            </a:r>
            <a:endParaRPr lang="es-CL" sz="2400" dirty="0">
              <a:solidFill>
                <a:srgbClr val="00537F"/>
              </a:solidFill>
              <a:latin typeface="D-DIN Condensed" panose="020B050603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72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B41AD96D-ADB4-63AA-FD99-2379455E37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" y="0"/>
            <a:ext cx="12180722" cy="6858000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3D45053C-997B-B818-EE93-422FAA8AD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5549" y="1243486"/>
            <a:ext cx="3932237" cy="989012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7D8BA614-05E4-4CE5-2957-56FFA95C7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51673" y="1506201"/>
            <a:ext cx="5672880" cy="4343332"/>
          </a:xfrm>
        </p:spPr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8464BA7-850E-E2E6-A079-E70958316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05550" y="2407596"/>
            <a:ext cx="3932237" cy="3545732"/>
          </a:xfrm>
        </p:spPr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30059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C075345-5351-3FC2-E720-58238BF638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" y="0"/>
            <a:ext cx="12180722" cy="6858000"/>
          </a:xfrm>
          <a:prstGeom prst="rect">
            <a:avLst/>
          </a:prstGeom>
        </p:spPr>
      </p:pic>
      <p:sp>
        <p:nvSpPr>
          <p:cNvPr id="9" name="Título 8">
            <a:extLst>
              <a:ext uri="{FF2B5EF4-FFF2-40B4-BE49-F238E27FC236}">
                <a16:creationId xmlns:a16="http://schemas.microsoft.com/office/drawing/2014/main" id="{D7E2A493-B968-F0C2-D450-9D6393910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383277"/>
            <a:ext cx="10515600" cy="1303709"/>
          </a:xfrm>
        </p:spPr>
        <p:txBody>
          <a:bodyPr>
            <a:normAutofit/>
          </a:bodyPr>
          <a:lstStyle/>
          <a:p>
            <a:pPr algn="ctr"/>
            <a:r>
              <a:rPr lang="es-MX" sz="7200" dirty="0">
                <a:solidFill>
                  <a:schemeClr val="bg1"/>
                </a:solidFill>
                <a:latin typeface="Bebas Neue" panose="020B0606020202050201" pitchFamily="34" charset="0"/>
              </a:rPr>
              <a:t>DATO / CIFRA / ETC</a:t>
            </a:r>
            <a:endParaRPr lang="es-CL" sz="7200" dirty="0">
              <a:solidFill>
                <a:schemeClr val="bg1"/>
              </a:solidFill>
              <a:latin typeface="Bebas Neue" panose="020B060602020205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61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A041A-6BFB-0531-9E25-416F474F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Bebas Neue" panose="020B0606020202050201" pitchFamily="34" charset="0"/>
              </a:rPr>
              <a:t>TIPOGRAFÍAS</a:t>
            </a:r>
            <a:br>
              <a:rPr lang="es-MX" dirty="0">
                <a:latin typeface="Bebas Neue" panose="020B0606020202050201" pitchFamily="34" charset="0"/>
              </a:rPr>
            </a:br>
            <a:r>
              <a:rPr lang="es-MX" dirty="0">
                <a:latin typeface="Bebas Neue" panose="020B0606020202050201" pitchFamily="34" charset="0"/>
              </a:rPr>
              <a:t>TÍTULOS: BEBAS NEUE</a:t>
            </a:r>
            <a:endParaRPr lang="es-CL" dirty="0">
              <a:latin typeface="Bebas Neue" panose="020B0606020202050201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FEE5C3-B8D6-0150-8CE6-A48E86589E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>
                <a:latin typeface="D-DIN Condensed" panose="020B0506030202030204" pitchFamily="34" charset="0"/>
              </a:rPr>
              <a:t>Subtítulos y bajadas: D-Din Condensed</a:t>
            </a:r>
            <a:endParaRPr lang="es-CL" dirty="0">
              <a:latin typeface="D-DIN Condensed" panose="020B050603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356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Bebas Neue</vt:lpstr>
      <vt:lpstr>D-DIN Condensed</vt:lpstr>
      <vt:lpstr>Tema de Office</vt:lpstr>
      <vt:lpstr>Presentación de PowerPoint</vt:lpstr>
      <vt:lpstr>TÍTULO</vt:lpstr>
      <vt:lpstr>Presentación de PowerPoint</vt:lpstr>
      <vt:lpstr>DATO / CIFRA / ETC</vt:lpstr>
      <vt:lpstr>TIPOGRAFÍAS TÍTULOS: BEBAS NEUE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Feña</dc:creator>
  <cp:lastModifiedBy>Feña</cp:lastModifiedBy>
  <cp:revision>1</cp:revision>
  <dcterms:created xsi:type="dcterms:W3CDTF">2026-03-27T13:28:45Z</dcterms:created>
  <dcterms:modified xsi:type="dcterms:W3CDTF">2026-03-27T13:34:36Z</dcterms:modified>
</cp:coreProperties>
</file>